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M Sans" panose="020B0604020202020204" charset="0"/>
      <p:regular r:id="rId17"/>
    </p:embeddedFont>
    <p:embeddedFont>
      <p:font typeface="Libre Baskervill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74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Libre Baskerville Light</vt:lpstr>
      <vt:lpstr>DM Sans</vt:lpstr>
      <vt:lpstr>Libre Baskerville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HP PC</dc:creator>
  <cp:lastModifiedBy>HP PC</cp:lastModifiedBy>
  <cp:revision>1</cp:revision>
  <dcterms:created xsi:type="dcterms:W3CDTF">2025-10-14T02:52:14Z</dcterms:created>
  <dcterms:modified xsi:type="dcterms:W3CDTF">2026-02-14T13:37:13Z</dcterms:modified>
</cp:coreProperties>
</file>